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65" r:id="rId2"/>
    <p:sldId id="270" r:id="rId3"/>
    <p:sldId id="293" r:id="rId4"/>
    <p:sldId id="277" r:id="rId5"/>
    <p:sldId id="275" r:id="rId6"/>
    <p:sldId id="272" r:id="rId7"/>
    <p:sldId id="278" r:id="rId8"/>
    <p:sldId id="274" r:id="rId9"/>
    <p:sldId id="290" r:id="rId10"/>
    <p:sldId id="279" r:id="rId11"/>
    <p:sldId id="289" r:id="rId12"/>
    <p:sldId id="271" r:id="rId13"/>
    <p:sldId id="280" r:id="rId14"/>
    <p:sldId id="267" r:id="rId15"/>
    <p:sldId id="283" r:id="rId16"/>
    <p:sldId id="291" r:id="rId17"/>
    <p:sldId id="292" r:id="rId18"/>
  </p:sldIdLst>
  <p:sldSz cx="9144000" cy="5143500" type="screen16x9"/>
  <p:notesSz cx="6858000" cy="9144000"/>
  <p:embeddedFontLst>
    <p:embeddedFont>
      <p:font typeface="Source Code Pro" panose="020B0604020202020204" charset="0"/>
      <p:regular r:id="rId20"/>
      <p:bold r:id="rId21"/>
    </p:embeddedFont>
    <p:embeddedFont>
      <p:font typeface="Amatic SC" panose="020B0604020202020204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8238CD6D-39BF-4AF4-BD03-09851ADF3944}">
          <p14:sldIdLst>
            <p14:sldId id="265"/>
            <p14:sldId id="270"/>
            <p14:sldId id="293"/>
            <p14:sldId id="277"/>
            <p14:sldId id="275"/>
            <p14:sldId id="272"/>
            <p14:sldId id="278"/>
            <p14:sldId id="274"/>
            <p14:sldId id="290"/>
            <p14:sldId id="279"/>
            <p14:sldId id="289"/>
            <p14:sldId id="271"/>
            <p14:sldId id="280"/>
            <p14:sldId id="267"/>
            <p14:sldId id="283"/>
            <p14:sldId id="291"/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8181A5-43DF-4B7E-9731-0C749C3C4274}">
  <a:tblStyle styleId="{D28181A5-43DF-4B7E-9731-0C749C3C4274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D083AE6-46FA-4A59-8FB0-9F97EB10719F}" styleName="Светлый стиль 3 - акцент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94532" autoAdjust="0"/>
  </p:normalViewPr>
  <p:slideViewPr>
    <p:cSldViewPr>
      <p:cViewPr varScale="1">
        <p:scale>
          <a:sx n="95" d="100"/>
          <a:sy n="95" d="100"/>
        </p:scale>
        <p:origin x="624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4788958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265500" y="2845222"/>
            <a:ext cx="4045200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lang="ru" sz="10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ru-RU" sz="3000" b="0" kern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ea typeface="+mn-ea"/>
                <a:cs typeface="+mn-cs"/>
              </a:rPr>
              <a:t>ГБПОУ МО «Орехово-Зуевский железнодорожный техникум имени В.И. Бондаренко»</a:t>
            </a:r>
            <a:br>
              <a:rPr lang="ru-RU" sz="3000" b="0" kern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ea typeface="+mn-ea"/>
                <a:cs typeface="+mn-cs"/>
              </a:rPr>
            </a:br>
            <a:endParaRPr lang="ru-RU" b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451652" y="1903141"/>
            <a:ext cx="4692348" cy="3240359"/>
          </a:xfrm>
        </p:spPr>
        <p:txBody>
          <a:bodyPr/>
          <a:lstStyle/>
          <a:p>
            <a:pPr lvl="0" algn="r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ru-RU" kern="1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ea typeface="+mn-ea"/>
                <a:cs typeface="+mn-cs"/>
              </a:rPr>
              <a:t>Выполнила: студентка 1 </a:t>
            </a:r>
            <a:r>
              <a:rPr lang="ru-RU" kern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ea typeface="+mn-ea"/>
                <a:cs typeface="+mn-cs"/>
              </a:rPr>
              <a:t>курса</a:t>
            </a:r>
          </a:p>
          <a:p>
            <a:pPr lvl="0" algn="r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ru-RU" kern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ea typeface="+mn-ea"/>
                <a:cs typeface="+mn-cs"/>
              </a:rPr>
              <a:t>группы </a:t>
            </a:r>
            <a:r>
              <a:rPr lang="ru-RU" kern="1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ea typeface="+mn-ea"/>
                <a:cs typeface="+mn-cs"/>
              </a:rPr>
              <a:t>П-11 (159)</a:t>
            </a:r>
            <a:endParaRPr lang="en-US" kern="1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/>
              <a:ea typeface="+mn-ea"/>
              <a:cs typeface="+mn-cs"/>
            </a:endParaRPr>
          </a:p>
          <a:p>
            <a:pPr lvl="0" algn="r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ru-RU" kern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ea typeface="+mn-ea"/>
                <a:cs typeface="+mn-cs"/>
              </a:rPr>
              <a:t>«Программирование в компьютерных системах»</a:t>
            </a:r>
          </a:p>
          <a:p>
            <a:pPr lvl="0" algn="r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ru-RU" kern="12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ea typeface="+mn-ea"/>
                <a:cs typeface="+mn-cs"/>
              </a:rPr>
              <a:t>Черябкина</a:t>
            </a:r>
            <a:r>
              <a:rPr lang="ru-RU" kern="1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ea typeface="+mn-ea"/>
                <a:cs typeface="+mn-cs"/>
              </a:rPr>
              <a:t> В.Н.</a:t>
            </a:r>
            <a:endParaRPr lang="ru-RU" kern="1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/>
              <a:ea typeface="+mn-ea"/>
              <a:cs typeface="+mn-cs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Tx/>
              <a:buSzTx/>
            </a:pPr>
            <a:endParaRPr lang="ru-RU" kern="1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/>
              <a:ea typeface="+mn-ea"/>
              <a:cs typeface="+mn-cs"/>
            </a:endParaRPr>
          </a:p>
          <a:p>
            <a:pPr lvl="0" algn="r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ru-RU" kern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ea typeface="+mn-ea"/>
                <a:cs typeface="+mn-cs"/>
              </a:rPr>
              <a:t>Руководитель проекта:</a:t>
            </a:r>
          </a:p>
          <a:p>
            <a:pPr lvl="0" algn="r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ru-RU" kern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ea typeface="+mn-ea"/>
                <a:cs typeface="+mn-cs"/>
              </a:rPr>
              <a:t>Дерягина В.А.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27407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841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История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"/>
          </p:nvPr>
        </p:nvSpPr>
        <p:spPr>
          <a:xfrm>
            <a:off x="323528" y="1563638"/>
            <a:ext cx="8520600" cy="2135163"/>
          </a:xfrm>
        </p:spPr>
        <p:txBody>
          <a:bodyPr/>
          <a:lstStyle/>
          <a:p>
            <a:r>
              <a:rPr lang="ru-RU" sz="1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Arctic</a:t>
            </a:r>
            <a:r>
              <a:rPr lang="ru-RU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 </a:t>
            </a:r>
            <a:r>
              <a:rPr lang="ru-RU" sz="1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Monkeys</a:t>
            </a:r>
            <a:r>
              <a:rPr lang="ru-RU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 — британская </a:t>
            </a:r>
            <a:r>
              <a:rPr lang="ru-RU" sz="1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инди</a:t>
            </a:r>
            <a:r>
              <a:rPr lang="ru-RU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-рок-группа, сформированная в 2002 году в Хай Грин, пригороде Шеффилда. В настоящий момент состоит из вокалиста и гитариста Алекса </a:t>
            </a:r>
            <a:r>
              <a:rPr lang="ru-RU" sz="1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Тёрнера</a:t>
            </a:r>
            <a:r>
              <a:rPr lang="ru-RU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, гитариста Джейми Кука, барабанщика Мэтта </a:t>
            </a:r>
            <a:r>
              <a:rPr lang="ru-RU" sz="1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Хелдерса</a:t>
            </a:r>
            <a:r>
              <a:rPr lang="ru-RU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 и бас-гитариста Ника </a:t>
            </a:r>
            <a:r>
              <a:rPr lang="ru-RU" sz="1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О’Мэлли</a:t>
            </a:r>
            <a:r>
              <a:rPr lang="ru-RU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, сменившего ранее игравшего в группе Энди Николсона, который покинул группу в 2006 году, вскоре после выхода дебютного альбома. Группа выпустила пять студийных альбомов: </a:t>
            </a:r>
            <a:r>
              <a:rPr lang="ru-RU" sz="1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Whatever</a:t>
            </a:r>
            <a:r>
              <a:rPr lang="ru-RU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 </a:t>
            </a:r>
            <a:r>
              <a:rPr lang="ru-RU" sz="1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People</a:t>
            </a:r>
            <a:r>
              <a:rPr lang="ru-RU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 </a:t>
            </a:r>
            <a:r>
              <a:rPr lang="ru-RU" sz="1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Say</a:t>
            </a:r>
            <a:r>
              <a:rPr lang="ru-RU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 I </a:t>
            </a:r>
            <a:r>
              <a:rPr lang="ru-RU" sz="1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Am</a:t>
            </a:r>
            <a:r>
              <a:rPr lang="ru-RU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, </a:t>
            </a:r>
            <a:r>
              <a:rPr lang="ru-RU" sz="1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That’s</a:t>
            </a:r>
            <a:r>
              <a:rPr lang="ru-RU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 </a:t>
            </a:r>
            <a:r>
              <a:rPr lang="ru-RU" sz="1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What</a:t>
            </a:r>
            <a:r>
              <a:rPr lang="ru-RU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 </a:t>
            </a:r>
            <a:r>
              <a:rPr lang="ru-RU" sz="1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I’m</a:t>
            </a:r>
            <a:r>
              <a:rPr lang="ru-RU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 </a:t>
            </a:r>
            <a:r>
              <a:rPr lang="ru-RU" sz="1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Not</a:t>
            </a:r>
            <a:r>
              <a:rPr lang="ru-RU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 (2006), </a:t>
            </a:r>
            <a:r>
              <a:rPr lang="ru-RU" sz="1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Favourite</a:t>
            </a:r>
            <a:r>
              <a:rPr lang="ru-RU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 </a:t>
            </a:r>
            <a:r>
              <a:rPr lang="ru-RU" sz="1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Worst</a:t>
            </a:r>
            <a:r>
              <a:rPr lang="ru-RU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 </a:t>
            </a:r>
            <a:r>
              <a:rPr lang="ru-RU" sz="1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Nightmare</a:t>
            </a:r>
            <a:r>
              <a:rPr lang="ru-RU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 (2007), </a:t>
            </a:r>
            <a:r>
              <a:rPr lang="ru-RU" sz="1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Humbug</a:t>
            </a:r>
            <a:r>
              <a:rPr lang="ru-RU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 (2009), </a:t>
            </a:r>
            <a:r>
              <a:rPr lang="ru-RU" sz="1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Suck</a:t>
            </a:r>
            <a:r>
              <a:rPr lang="ru-RU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 </a:t>
            </a:r>
            <a:r>
              <a:rPr lang="ru-RU" sz="1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It</a:t>
            </a:r>
            <a:r>
              <a:rPr lang="ru-RU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 </a:t>
            </a:r>
            <a:r>
              <a:rPr lang="ru-RU" sz="1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and</a:t>
            </a:r>
            <a:r>
              <a:rPr lang="ru-RU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 </a:t>
            </a:r>
            <a:r>
              <a:rPr lang="ru-RU" sz="1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See</a:t>
            </a:r>
            <a:r>
              <a:rPr lang="ru-RU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 (2011) и AM (2013), а также один концертный альбом </a:t>
            </a:r>
            <a:r>
              <a:rPr lang="ru-RU" sz="1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At</a:t>
            </a:r>
            <a:r>
              <a:rPr lang="ru-RU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 </a:t>
            </a:r>
            <a:r>
              <a:rPr lang="ru-RU" sz="1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the</a:t>
            </a:r>
            <a:r>
              <a:rPr lang="ru-RU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 </a:t>
            </a:r>
            <a:r>
              <a:rPr lang="ru-RU" sz="1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Apollo</a:t>
            </a:r>
            <a:r>
              <a:rPr lang="ru-RU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 (2008).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188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817791"/>
              </p:ext>
            </p:extLst>
          </p:nvPr>
        </p:nvGraphicFramePr>
        <p:xfrm>
          <a:off x="1403648" y="1131590"/>
          <a:ext cx="6096000" cy="3103880"/>
        </p:xfrm>
        <a:graphic>
          <a:graphicData uri="http://schemas.openxmlformats.org/drawingml/2006/table">
            <a:tbl>
              <a:tblPr firstRow="1" bandRow="1">
                <a:tableStyleId>{D28181A5-43DF-4B7E-9731-0C749C3C4274}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Жанры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 err="1" smtClean="0">
                          <a:solidFill>
                            <a:schemeClr val="bg1"/>
                          </a:solidFill>
                        </a:rPr>
                        <a:t>инди</a:t>
                      </a:r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-рок, психоделический рок, </a:t>
                      </a:r>
                      <a:r>
                        <a:rPr lang="ru-RU" b="1" dirty="0" err="1" smtClean="0">
                          <a:solidFill>
                            <a:schemeClr val="bg1"/>
                          </a:solidFill>
                        </a:rPr>
                        <a:t>постпанк-ривайвл</a:t>
                      </a:r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, гаражный рок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Годы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2002 — настоящее время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Страна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Великобритания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Город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1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Шеффилд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Язык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английский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Состав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Алекс </a:t>
                      </a:r>
                      <a:r>
                        <a:rPr lang="ru-RU" b="1" dirty="0" err="1" smtClean="0">
                          <a:solidFill>
                            <a:schemeClr val="bg1"/>
                          </a:solidFill>
                        </a:rPr>
                        <a:t>Тёрнер</a:t>
                      </a:r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, Ник </a:t>
                      </a:r>
                      <a:r>
                        <a:rPr lang="ru-RU" b="1" dirty="0" err="1" smtClean="0">
                          <a:solidFill>
                            <a:schemeClr val="bg1"/>
                          </a:solidFill>
                        </a:rPr>
                        <a:t>О’Мэлли</a:t>
                      </a:r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, Джейми Кук, Мэтт </a:t>
                      </a:r>
                      <a:r>
                        <a:rPr lang="ru-RU" b="1" dirty="0" err="1" smtClean="0">
                          <a:solidFill>
                            <a:schemeClr val="bg1"/>
                          </a:solidFill>
                        </a:rPr>
                        <a:t>Хелдерс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sz="1400" b="1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Бывшие</a:t>
                      </a:r>
                      <a:r>
                        <a:rPr lang="ru-RU" sz="1400" b="1" i="0" u="none" strike="noStrike" cap="none" baseline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ru-RU" sz="1400" b="1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участники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1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Энди Николсон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23206" y="0"/>
            <a:ext cx="8537700" cy="748200"/>
          </a:xfrm>
        </p:spPr>
        <p:txBody>
          <a:bodyPr/>
          <a:lstStyle/>
          <a:p>
            <a:r>
              <a:rPr lang="ru-RU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Основная информация</a:t>
            </a:r>
            <a:endParaRPr lang="ru-RU" b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754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71800" y="2067694"/>
            <a:ext cx="4248472" cy="748200"/>
          </a:xfrm>
        </p:spPr>
        <p:txBody>
          <a:bodyPr/>
          <a:lstStyle/>
          <a:p>
            <a:r>
              <a:rPr lang="en-US" sz="9600" dirty="0" smtClean="0">
                <a:solidFill>
                  <a:schemeClr val="bg1"/>
                </a:solidFill>
              </a:rPr>
              <a:t>The XX</a:t>
            </a:r>
            <a:endParaRPr lang="ru-RU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24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251520" y="1779662"/>
            <a:ext cx="8520600" cy="2016224"/>
          </a:xfrm>
        </p:spPr>
        <p:txBody>
          <a:bodyPr/>
          <a:lstStyle/>
          <a:p>
            <a:r>
              <a:rPr lang="ru-RU" sz="1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The</a:t>
            </a:r>
            <a:r>
              <a:rPr lang="ru-RU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 XX — британская </a:t>
            </a:r>
            <a:r>
              <a:rPr lang="ru-RU" sz="1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инди</a:t>
            </a:r>
            <a:r>
              <a:rPr lang="ru-RU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-поп-группа, образовавшаяся в 2005 году в Лондоне, Англия. Дебютный альбом группы XX получил высокие оценки музыкальных критиков и был номинирован на </a:t>
            </a:r>
            <a:r>
              <a:rPr lang="ru-RU" sz="1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Mercury</a:t>
            </a:r>
            <a:r>
              <a:rPr lang="ru-RU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 </a:t>
            </a:r>
            <a:r>
              <a:rPr lang="ru-RU" sz="1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Prize</a:t>
            </a:r>
            <a:r>
              <a:rPr lang="ru-RU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, которую в итоге и получил 7 сентября 2010 </a:t>
            </a:r>
            <a:r>
              <a:rPr lang="ru-RU" sz="1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года.На</a:t>
            </a:r>
            <a:r>
              <a:rPr lang="ru-RU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 момент создания группы её участникам было по 20 лет, все они познакомились и учились вместе в лондонской средней школе </a:t>
            </a:r>
            <a:r>
              <a:rPr lang="ru-RU" sz="1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Эллиота</a:t>
            </a:r>
            <a:r>
              <a:rPr lang="ru-RU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, в числе известных выпускников которой — </a:t>
            </a:r>
            <a:r>
              <a:rPr lang="ru-RU" sz="1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Hot</a:t>
            </a:r>
            <a:r>
              <a:rPr lang="ru-RU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 </a:t>
            </a:r>
            <a:r>
              <a:rPr lang="ru-RU" sz="1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Chip</a:t>
            </a:r>
            <a:r>
              <a:rPr lang="ru-RU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, </a:t>
            </a:r>
            <a:r>
              <a:rPr lang="ru-RU" sz="1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Burial</a:t>
            </a:r>
            <a:r>
              <a:rPr lang="ru-RU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 и </a:t>
            </a:r>
            <a:r>
              <a:rPr lang="ru-RU" sz="1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Four</a:t>
            </a:r>
            <a:r>
              <a:rPr lang="ru-RU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 </a:t>
            </a:r>
            <a:r>
              <a:rPr lang="ru-RU" sz="1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Tet</a:t>
            </a:r>
            <a:r>
              <a:rPr lang="ru-RU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. Группа попала на шестое место в списке </a:t>
            </a:r>
            <a:r>
              <a:rPr lang="ru-RU" sz="1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The</a:t>
            </a:r>
            <a:r>
              <a:rPr lang="ru-RU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 </a:t>
            </a:r>
            <a:r>
              <a:rPr lang="ru-RU" sz="1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Future</a:t>
            </a:r>
            <a:r>
              <a:rPr lang="ru-RU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 50 </a:t>
            </a:r>
            <a:r>
              <a:rPr lang="ru-RU" sz="1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List</a:t>
            </a:r>
            <a:r>
              <a:rPr lang="ru-RU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 журнала </a:t>
            </a:r>
            <a:r>
              <a:rPr lang="ru-RU" sz="1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NME.Дебютный</a:t>
            </a:r>
            <a:r>
              <a:rPr lang="ru-RU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 альбом группы, XX, вышел 17 августа 2009 года в Великобритании на лейбле </a:t>
            </a:r>
            <a:r>
              <a:rPr lang="ru-RU" sz="1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Young</a:t>
            </a:r>
            <a:r>
              <a:rPr lang="ru-RU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 </a:t>
            </a:r>
            <a:r>
              <a:rPr lang="ru-RU" sz="1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Turks</a:t>
            </a:r>
            <a:r>
              <a:rPr lang="ru-RU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 </a:t>
            </a:r>
            <a:r>
              <a:rPr lang="ru-RU" sz="1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Records.Первый</a:t>
            </a:r>
            <a:r>
              <a:rPr lang="ru-RU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 </a:t>
            </a:r>
            <a:r>
              <a:rPr lang="ru-RU" sz="1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сингл</a:t>
            </a:r>
            <a:r>
              <a:rPr lang="ru-RU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 с альбома, «</a:t>
            </a:r>
            <a:r>
              <a:rPr lang="ru-RU" sz="1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Crystalised</a:t>
            </a:r>
            <a:r>
              <a:rPr lang="ru-RU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», фигурировал на британском </a:t>
            </a:r>
            <a:r>
              <a:rPr lang="ru-RU" sz="1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iTunes</a:t>
            </a:r>
            <a:r>
              <a:rPr lang="ru-RU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, как «</a:t>
            </a:r>
            <a:r>
              <a:rPr lang="ru-RU" sz="1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Сингл</a:t>
            </a:r>
            <a:r>
              <a:rPr lang="ru-RU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 недели».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История</a:t>
            </a:r>
            <a:endParaRPr lang="ru-RU" b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038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215667"/>
              </p:ext>
            </p:extLst>
          </p:nvPr>
        </p:nvGraphicFramePr>
        <p:xfrm>
          <a:off x="1331640" y="1275606"/>
          <a:ext cx="6096000" cy="2890520"/>
        </p:xfrm>
        <a:graphic>
          <a:graphicData uri="http://schemas.openxmlformats.org/drawingml/2006/table">
            <a:tbl>
              <a:tblPr firstRow="1" bandRow="1">
                <a:tableStyleId>{D28181A5-43DF-4B7E-9731-0C749C3C4274}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Жанры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 err="1" smtClean="0">
                          <a:solidFill>
                            <a:schemeClr val="bg1"/>
                          </a:solidFill>
                        </a:rPr>
                        <a:t>инди</a:t>
                      </a:r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-поп,</a:t>
                      </a:r>
                      <a:r>
                        <a:rPr lang="ru-RU" b="1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ru-RU" b="1" dirty="0" err="1" smtClean="0">
                          <a:solidFill>
                            <a:schemeClr val="bg1"/>
                          </a:solidFill>
                        </a:rPr>
                        <a:t>постпанк-ривайвл</a:t>
                      </a:r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ru-RU" b="1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ru-RU" b="1" dirty="0" err="1" smtClean="0">
                          <a:solidFill>
                            <a:schemeClr val="bg1"/>
                          </a:solidFill>
                        </a:rPr>
                        <a:t>дрим</a:t>
                      </a:r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-поп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Годы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1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2005 — </a:t>
                      </a:r>
                      <a:r>
                        <a:rPr lang="ru-RU" sz="1400" b="1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н.в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Страна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Великобритания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Город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Лондон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Язык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английский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Состав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 err="1" smtClean="0">
                          <a:solidFill>
                            <a:schemeClr val="bg1"/>
                          </a:solidFill>
                        </a:rPr>
                        <a:t>Роми</a:t>
                      </a:r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ru-RU" b="1" dirty="0" err="1" smtClean="0">
                          <a:solidFill>
                            <a:schemeClr val="bg1"/>
                          </a:solidFill>
                        </a:rPr>
                        <a:t>Мэдли</a:t>
                      </a:r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ru-RU" b="1" dirty="0" err="1" smtClean="0">
                          <a:solidFill>
                            <a:schemeClr val="bg1"/>
                          </a:solidFill>
                        </a:rPr>
                        <a:t>Крофт</a:t>
                      </a:r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, Оливер Сим, Джейми Смит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Бывшие участники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Бария </a:t>
                      </a:r>
                      <a:r>
                        <a:rPr lang="ru-RU" b="1" dirty="0" err="1" smtClean="0">
                          <a:solidFill>
                            <a:schemeClr val="bg1"/>
                          </a:solidFill>
                        </a:rPr>
                        <a:t>Куреши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107504" y="123478"/>
            <a:ext cx="8537700" cy="748200"/>
          </a:xfrm>
        </p:spPr>
        <p:txBody>
          <a:bodyPr/>
          <a:lstStyle/>
          <a:p>
            <a:r>
              <a:rPr lang="ru-RU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Основная информация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9195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51720" y="2139702"/>
            <a:ext cx="5112568" cy="748200"/>
          </a:xfrm>
        </p:spPr>
        <p:txBody>
          <a:bodyPr/>
          <a:lstStyle/>
          <a:p>
            <a:r>
              <a:rPr lang="ru-RU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Спасибо за внимание!</a:t>
            </a:r>
            <a:endParaRPr lang="ru-RU" b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9146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Список  </a:t>
            </a:r>
            <a:r>
              <a:rPr lang="ru-RU" sz="3600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использованных источников</a:t>
            </a:r>
            <a:r>
              <a:rPr lang="ru-RU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:</a:t>
            </a:r>
            <a:endParaRPr lang="ru-RU" b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510" y="1491630"/>
            <a:ext cx="8871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 smtClean="0">
                <a:solidFill>
                  <a:schemeClr val="bg1"/>
                </a:solidFill>
              </a:rPr>
              <a:t>1. </a:t>
            </a:r>
            <a:r>
              <a:rPr lang="ru-RU" sz="1800" dirty="0" err="1" smtClean="0">
                <a:solidFill>
                  <a:schemeClr val="bg1"/>
                </a:solidFill>
              </a:rPr>
              <a:t>The_Beatles</a:t>
            </a:r>
            <a:r>
              <a:rPr lang="ru-RU" sz="1800" dirty="0" smtClean="0">
                <a:solidFill>
                  <a:schemeClr val="bg1"/>
                </a:solidFill>
              </a:rPr>
              <a:t> </a:t>
            </a:r>
            <a:r>
              <a:rPr lang="ru-RU" sz="1800" dirty="0">
                <a:solidFill>
                  <a:schemeClr val="bg1"/>
                </a:solidFill>
              </a:rPr>
              <a:t>[Электронный ресурс] // Википедия – </a:t>
            </a:r>
            <a:r>
              <a:rPr lang="ru-RU" sz="1800" dirty="0" smtClean="0">
                <a:solidFill>
                  <a:schemeClr val="bg1"/>
                </a:solidFill>
              </a:rPr>
              <a:t>свободная </a:t>
            </a:r>
            <a:r>
              <a:rPr lang="ru-RU" sz="1800" dirty="0">
                <a:solidFill>
                  <a:schemeClr val="bg1"/>
                </a:solidFill>
              </a:rPr>
              <a:t>энциклопедия. – </a:t>
            </a:r>
            <a:endParaRPr lang="ru-RU" sz="1800" dirty="0" smtClean="0">
              <a:solidFill>
                <a:schemeClr val="bg1"/>
              </a:solidFill>
            </a:endParaRPr>
          </a:p>
          <a:p>
            <a:r>
              <a:rPr lang="ru-RU" sz="1800" dirty="0" smtClean="0">
                <a:solidFill>
                  <a:schemeClr val="bg1"/>
                </a:solidFill>
              </a:rPr>
              <a:t>Режим доступа: </a:t>
            </a:r>
            <a:r>
              <a:rPr lang="en-US" sz="1800" dirty="0" smtClean="0">
                <a:solidFill>
                  <a:schemeClr val="bg1"/>
                </a:solidFill>
              </a:rPr>
              <a:t>http://ru.wikipedia.org/wiki/The_Beatles</a:t>
            </a:r>
            <a:endParaRPr lang="ru-RU" sz="18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9880" y="2137271"/>
            <a:ext cx="8666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 smtClean="0">
                <a:solidFill>
                  <a:schemeClr val="bg1"/>
                </a:solidFill>
              </a:rPr>
              <a:t>2.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Pink_Floyd</a:t>
            </a:r>
            <a:r>
              <a:rPr lang="en-US" sz="1800" dirty="0" smtClean="0">
                <a:solidFill>
                  <a:schemeClr val="bg1"/>
                </a:solidFill>
              </a:rPr>
              <a:t> [</a:t>
            </a:r>
            <a:r>
              <a:rPr lang="ru-RU" sz="1800" dirty="0" smtClean="0">
                <a:solidFill>
                  <a:schemeClr val="bg1"/>
                </a:solidFill>
              </a:rPr>
              <a:t>Электронный ресурс</a:t>
            </a:r>
            <a:r>
              <a:rPr lang="en-US" sz="1800" dirty="0" smtClean="0">
                <a:solidFill>
                  <a:schemeClr val="bg1"/>
                </a:solidFill>
              </a:rPr>
              <a:t>] // </a:t>
            </a:r>
            <a:r>
              <a:rPr lang="ru-RU" sz="1800" dirty="0" smtClean="0">
                <a:solidFill>
                  <a:schemeClr val="bg1"/>
                </a:solidFill>
              </a:rPr>
              <a:t>Википедия – свободная энциклопедия. - </a:t>
            </a:r>
          </a:p>
          <a:p>
            <a:r>
              <a:rPr lang="ru-RU" sz="1800" dirty="0" smtClean="0">
                <a:solidFill>
                  <a:schemeClr val="bg1"/>
                </a:solidFill>
              </a:rPr>
              <a:t> Режим доступа: </a:t>
            </a:r>
            <a:r>
              <a:rPr lang="en-US" sz="1800" dirty="0" smtClean="0">
                <a:solidFill>
                  <a:schemeClr val="bg1"/>
                </a:solidFill>
              </a:rPr>
              <a:t>https</a:t>
            </a:r>
            <a:r>
              <a:rPr lang="en-US" sz="1800" dirty="0">
                <a:solidFill>
                  <a:schemeClr val="bg1"/>
                </a:solidFill>
              </a:rPr>
              <a:t>://ru.wikipedia.org/wiki/Pink_Floyd</a:t>
            </a:r>
            <a:endParaRPr lang="ru-RU" sz="1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880" y="2721191"/>
            <a:ext cx="9153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 smtClean="0">
                <a:solidFill>
                  <a:schemeClr val="bg1"/>
                </a:solidFill>
              </a:rPr>
              <a:t>3. </a:t>
            </a:r>
            <a:r>
              <a:rPr lang="en-US" sz="1800" dirty="0" err="1" smtClean="0">
                <a:solidFill>
                  <a:schemeClr val="bg1"/>
                </a:solidFill>
              </a:rPr>
              <a:t>Arctic_Monkeys</a:t>
            </a:r>
            <a:r>
              <a:rPr lang="ru-RU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smtClean="0">
                <a:solidFill>
                  <a:schemeClr val="bg1"/>
                </a:solidFill>
              </a:rPr>
              <a:t>[</a:t>
            </a:r>
            <a:r>
              <a:rPr lang="ru-RU" sz="1800" dirty="0">
                <a:solidFill>
                  <a:schemeClr val="bg1"/>
                </a:solidFill>
              </a:rPr>
              <a:t>Электронный ресурс</a:t>
            </a:r>
            <a:r>
              <a:rPr lang="en-US" sz="1800" dirty="0">
                <a:solidFill>
                  <a:schemeClr val="bg1"/>
                </a:solidFill>
              </a:rPr>
              <a:t>] // </a:t>
            </a:r>
            <a:r>
              <a:rPr lang="ru-RU" sz="1800" dirty="0">
                <a:solidFill>
                  <a:schemeClr val="bg1"/>
                </a:solidFill>
              </a:rPr>
              <a:t>Википедия – свободная энциклопедия. - </a:t>
            </a:r>
          </a:p>
          <a:p>
            <a:r>
              <a:rPr lang="ru-RU" sz="1800" dirty="0" smtClean="0">
                <a:solidFill>
                  <a:schemeClr val="bg1"/>
                </a:solidFill>
              </a:rPr>
              <a:t>Режим доступа: </a:t>
            </a:r>
            <a:r>
              <a:rPr lang="en-US" sz="1800" dirty="0" smtClean="0">
                <a:solidFill>
                  <a:schemeClr val="bg1"/>
                </a:solidFill>
              </a:rPr>
              <a:t>https</a:t>
            </a:r>
            <a:r>
              <a:rPr lang="en-US" sz="1800" dirty="0">
                <a:solidFill>
                  <a:schemeClr val="bg1"/>
                </a:solidFill>
              </a:rPr>
              <a:t>://ru.wikipedia.org/wiki/Arctic_Monkeys</a:t>
            </a:r>
            <a:endParaRPr lang="ru-RU" sz="18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9510" y="3377670"/>
            <a:ext cx="8281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 smtClean="0">
                <a:solidFill>
                  <a:schemeClr val="bg1"/>
                </a:solidFill>
              </a:rPr>
              <a:t>4. </a:t>
            </a:r>
            <a:r>
              <a:rPr lang="en-US" sz="1800" dirty="0" err="1" smtClean="0">
                <a:solidFill>
                  <a:schemeClr val="bg1"/>
                </a:solidFill>
              </a:rPr>
              <a:t>The_xx</a:t>
            </a:r>
            <a:r>
              <a:rPr lang="ru-RU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[</a:t>
            </a:r>
            <a:r>
              <a:rPr lang="ru-RU" sz="1800" dirty="0">
                <a:solidFill>
                  <a:schemeClr val="bg1"/>
                </a:solidFill>
              </a:rPr>
              <a:t>Электронный ресурс</a:t>
            </a:r>
            <a:r>
              <a:rPr lang="en-US" sz="1800" dirty="0">
                <a:solidFill>
                  <a:schemeClr val="bg1"/>
                </a:solidFill>
              </a:rPr>
              <a:t>] // </a:t>
            </a:r>
            <a:r>
              <a:rPr lang="ru-RU" sz="1800" dirty="0">
                <a:solidFill>
                  <a:schemeClr val="bg1"/>
                </a:solidFill>
              </a:rPr>
              <a:t>Википедия – свободная энциклопедия. - </a:t>
            </a:r>
          </a:p>
          <a:p>
            <a:r>
              <a:rPr lang="ru-RU" sz="1800" dirty="0" smtClean="0">
                <a:solidFill>
                  <a:schemeClr val="bg1"/>
                </a:solidFill>
              </a:rPr>
              <a:t>Режим доступа: </a:t>
            </a:r>
            <a:r>
              <a:rPr lang="en-US" sz="1800" dirty="0" smtClean="0">
                <a:solidFill>
                  <a:schemeClr val="bg1"/>
                </a:solidFill>
              </a:rPr>
              <a:t>https</a:t>
            </a:r>
            <a:r>
              <a:rPr lang="en-US" sz="1800" dirty="0">
                <a:solidFill>
                  <a:schemeClr val="bg1"/>
                </a:solidFill>
              </a:rPr>
              <a:t>://ru.wikipedia.org/wiki/The_xx</a:t>
            </a:r>
            <a:endParaRPr lang="ru-RU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6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2139702"/>
            <a:ext cx="6264696" cy="748200"/>
          </a:xfrm>
        </p:spPr>
        <p:txBody>
          <a:bodyPr/>
          <a:lstStyle/>
          <a:p>
            <a:r>
              <a:rPr lang="ru-RU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Музыка в Великобритании</a:t>
            </a:r>
            <a:endParaRPr lang="ru-RU" b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7329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План</a:t>
            </a:r>
            <a:endParaRPr lang="ru-RU" b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The Beatles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Pink Floyd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Artic Monkeys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The XX</a:t>
            </a:r>
          </a:p>
          <a:p>
            <a:pPr marL="285750" indent="-285750">
              <a:buFont typeface="Wingdings" pitchFamily="2" charset="2"/>
              <a:buChar char="§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960955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 idx="4294967295"/>
          </p:nvPr>
        </p:nvSpPr>
        <p:spPr>
          <a:xfrm>
            <a:off x="179512" y="195486"/>
            <a:ext cx="1812028" cy="801000"/>
          </a:xfrm>
        </p:spPr>
        <p:txBody>
          <a:bodyPr/>
          <a:lstStyle/>
          <a:p>
            <a:r>
              <a:rPr lang="en-US" dirty="0" smtClean="0"/>
              <a:t>The Beatles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488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0" b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История</a:t>
            </a:r>
            <a:endParaRPr lang="ru-RU" b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51520" y="1635646"/>
            <a:ext cx="8520600" cy="3340200"/>
          </a:xfrm>
        </p:spPr>
        <p:txBody>
          <a:bodyPr/>
          <a:lstStyle/>
          <a:p>
            <a:pPr algn="just"/>
            <a:r>
              <a:rPr lang="ru-RU" sz="1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Times New Roman" pitchFamily="18" charset="0"/>
              </a:rPr>
              <a:t>The</a:t>
            </a:r>
            <a:r>
              <a:rPr lang="ru-RU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Times New Roman" pitchFamily="18" charset="0"/>
              </a:rPr>
              <a:t> </a:t>
            </a:r>
            <a:r>
              <a:rPr lang="ru-RU" sz="1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Times New Roman" pitchFamily="18" charset="0"/>
              </a:rPr>
              <a:t>Beatles</a:t>
            </a:r>
            <a:r>
              <a:rPr lang="ru-RU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Times New Roman" pitchFamily="18" charset="0"/>
              </a:rPr>
              <a:t> («Битлз» отдельно участников ансамбля называют «битлами», также их называют «великолепной четвёркой» и «ливерпульской четвёркой») — британская рок-группа из Ливерпуля, основанная в 1960 году. Большинство композиций </a:t>
            </a:r>
            <a:r>
              <a:rPr lang="ru-RU" sz="1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Times New Roman" pitchFamily="18" charset="0"/>
              </a:rPr>
              <a:t>The</a:t>
            </a:r>
            <a:r>
              <a:rPr lang="ru-RU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Times New Roman" pitchFamily="18" charset="0"/>
              </a:rPr>
              <a:t> </a:t>
            </a:r>
            <a:r>
              <a:rPr lang="ru-RU" sz="1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Times New Roman" pitchFamily="18" charset="0"/>
              </a:rPr>
              <a:t>Beatles</a:t>
            </a:r>
            <a:r>
              <a:rPr lang="ru-RU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Times New Roman" pitchFamily="18" charset="0"/>
              </a:rPr>
              <a:t> созданы в соавторстве и подписаны именами Джона Леннона и Пола Маккартни. Дискография группы включает 13 официальных студийных альбомов, изданных в 1963—1970 годах, и 211 песен.</a:t>
            </a:r>
          </a:p>
        </p:txBody>
      </p:sp>
    </p:spTree>
    <p:extLst>
      <p:ext uri="{BB962C8B-B14F-4D97-AF65-F5344CB8AC3E}">
        <p14:creationId xmlns:p14="http://schemas.microsoft.com/office/powerpoint/2010/main" val="368431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496" y="51470"/>
            <a:ext cx="8537700" cy="748200"/>
          </a:xfrm>
        </p:spPr>
        <p:txBody>
          <a:bodyPr/>
          <a:lstStyle/>
          <a:p>
            <a:r>
              <a:rPr lang="ru-RU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Основная информация</a:t>
            </a:r>
            <a:endParaRPr lang="ru-RU" b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411392"/>
              </p:ext>
            </p:extLst>
          </p:nvPr>
        </p:nvGraphicFramePr>
        <p:xfrm>
          <a:off x="1907704" y="915566"/>
          <a:ext cx="6096000" cy="3611880"/>
        </p:xfrm>
        <a:graphic>
          <a:graphicData uri="http://schemas.openxmlformats.org/drawingml/2006/table">
            <a:tbl>
              <a:tblPr firstRow="1" bandRow="1">
                <a:tableStyleId>{D28181A5-43DF-4B7E-9731-0C749C3C4274}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ru-RU" b="1" dirty="0" smtClean="0">
                          <a:solidFill>
                            <a:schemeClr val="accent1"/>
                          </a:solidFill>
                        </a:rPr>
                        <a:t>Жанры</a:t>
                      </a:r>
                      <a:endParaRPr lang="ru-RU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i="0" u="none" strike="noStrike" cap="none" dirty="0" smtClean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рок, поп-музыка, </a:t>
                      </a:r>
                      <a:r>
                        <a:rPr lang="ru-RU" sz="1400" b="1" i="0" u="none" strike="noStrike" cap="none" dirty="0" err="1" smtClean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мерсибит</a:t>
                      </a:r>
                      <a:r>
                        <a:rPr lang="ru-RU" sz="1400" b="1" i="0" u="none" strike="noStrike" cap="none" dirty="0" smtClean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 рок-н-ролл, психоделический рок, хард-рок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sz="1400" b="1" i="0" u="none" strike="noStrike" cap="none" dirty="0" smtClean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Годы</a:t>
                      </a:r>
                      <a:endParaRPr lang="ru-RU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1" i="0" u="none" strike="noStrike" cap="none" dirty="0" smtClean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1960—1970</a:t>
                      </a:r>
                      <a:endParaRPr lang="ru-RU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sz="1400" b="1" i="0" u="none" strike="noStrike" cap="none" dirty="0" smtClean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Страна</a:t>
                      </a:r>
                      <a:endParaRPr lang="ru-RU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 smtClean="0">
                          <a:solidFill>
                            <a:schemeClr val="accent1"/>
                          </a:solidFill>
                        </a:rPr>
                        <a:t>Великобритания</a:t>
                      </a:r>
                      <a:endParaRPr lang="ru-RU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 smtClean="0">
                          <a:solidFill>
                            <a:schemeClr val="accent1"/>
                          </a:solidFill>
                        </a:rPr>
                        <a:t>Город</a:t>
                      </a:r>
                      <a:endParaRPr lang="ru-RU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 smtClean="0">
                          <a:solidFill>
                            <a:schemeClr val="accent1"/>
                          </a:solidFill>
                        </a:rPr>
                        <a:t>Ливерпуль</a:t>
                      </a:r>
                      <a:endParaRPr lang="ru-RU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sz="1400" b="1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Язык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английский, немецкий, французский, испанский, итальянский, португальский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sz="1400" b="1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Состав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1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Джон Леннон, Пол Маккартни, Джордж </a:t>
                      </a:r>
                      <a:r>
                        <a:rPr lang="ru-RU" sz="1400" b="1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Харрисон</a:t>
                      </a:r>
                      <a:r>
                        <a:rPr lang="ru-RU" sz="1400" b="1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ru-RU" sz="1400" b="1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Ринго</a:t>
                      </a:r>
                      <a:r>
                        <a:rPr lang="ru-RU" sz="1400" b="1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ru-RU" sz="1400" b="1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Старр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sz="1400" b="1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Временные участники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1" i="0" u="none" strike="noStrike" cap="none" dirty="0" smtClean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Стюарт </a:t>
                      </a:r>
                      <a:r>
                        <a:rPr lang="ru-RU" sz="1400" b="1" i="0" u="none" strike="noStrike" cap="none" dirty="0" err="1" smtClean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Сатклифф</a:t>
                      </a:r>
                      <a:r>
                        <a:rPr lang="ru-RU" sz="1400" b="1" i="0" u="none" strike="noStrike" cap="none" dirty="0" smtClean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 Пит Бест, Джимми Никол</a:t>
                      </a:r>
                      <a:endParaRPr lang="ru-RU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3759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547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История</a:t>
            </a:r>
            <a:endParaRPr lang="ru-RU" b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Pink</a:t>
            </a:r>
            <a:r>
              <a:rPr lang="ru-RU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 </a:t>
            </a:r>
            <a:r>
              <a:rPr lang="ru-RU" sz="1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Floyd</a:t>
            </a:r>
            <a:r>
              <a:rPr lang="ru-RU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 — британская рок-группа, знаменитая своими философскими текстами, акустическими экспериментами, инновациями в оформлении альбомов и грандиозными шоу. Является одной из влиятельных и наиболее успешных групп в рок-музыке — 74,5 млн проданных альбомов в США (седьмое место), в мире же было продано около 300 млн (не считая сольных работ). Группа была основана в 1965 году однокурсниками по архитектурному факультету лондонского политехнического института.</a:t>
            </a:r>
          </a:p>
        </p:txBody>
      </p:sp>
    </p:spTree>
    <p:extLst>
      <p:ext uri="{BB962C8B-B14F-4D97-AF65-F5344CB8AC3E}">
        <p14:creationId xmlns:p14="http://schemas.microsoft.com/office/powerpoint/2010/main" val="36034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23528" y="123478"/>
            <a:ext cx="8537700" cy="748200"/>
          </a:xfrm>
        </p:spPr>
        <p:txBody>
          <a:bodyPr/>
          <a:lstStyle/>
          <a:p>
            <a:r>
              <a:rPr lang="ru-RU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Основная информация</a:t>
            </a:r>
            <a:endParaRPr lang="ru-RU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964219"/>
              </p:ext>
            </p:extLst>
          </p:nvPr>
        </p:nvGraphicFramePr>
        <p:xfrm>
          <a:off x="1403648" y="1275606"/>
          <a:ext cx="6096000" cy="3149600"/>
        </p:xfrm>
        <a:graphic>
          <a:graphicData uri="http://schemas.openxmlformats.org/drawingml/2006/table">
            <a:tbl>
              <a:tblPr firstRow="1" bandRow="1">
                <a:tableStyleId>{D28181A5-43DF-4B7E-9731-0C749C3C4274}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Жанры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Психоделический рок, Арт-рок, </a:t>
                      </a:r>
                      <a:r>
                        <a:rPr lang="ru-RU" b="1" dirty="0" err="1" smtClean="0">
                          <a:solidFill>
                            <a:schemeClr val="bg1"/>
                          </a:solidFill>
                        </a:rPr>
                        <a:t>Спэйс</a:t>
                      </a:r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-рок, Симфонический рок, Прогрессивный рок, Экспериментальный рок,</a:t>
                      </a:r>
                      <a:r>
                        <a:rPr lang="ru-RU" b="1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ru-RU" b="1" dirty="0" err="1" smtClean="0">
                          <a:solidFill>
                            <a:schemeClr val="bg1"/>
                          </a:solidFill>
                        </a:rPr>
                        <a:t>Эйсид</a:t>
                      </a:r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-рок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sz="1400" b="1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Годы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1965—1995, 2005</a:t>
                      </a:r>
                    </a:p>
                    <a:p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2013—2015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Страна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Великобритания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Город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Лондон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Состав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Сид </a:t>
                      </a:r>
                      <a:r>
                        <a:rPr lang="ru-RU" b="1" dirty="0" err="1" smtClean="0">
                          <a:solidFill>
                            <a:schemeClr val="bg1"/>
                          </a:solidFill>
                        </a:rPr>
                        <a:t>Барретт</a:t>
                      </a:r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, Роджер </a:t>
                      </a:r>
                      <a:r>
                        <a:rPr lang="ru-RU" b="1" dirty="0" err="1" smtClean="0">
                          <a:solidFill>
                            <a:schemeClr val="bg1"/>
                          </a:solidFill>
                        </a:rPr>
                        <a:t>Уотерс</a:t>
                      </a:r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, Дэвид </a:t>
                      </a:r>
                      <a:r>
                        <a:rPr lang="ru-RU" b="1" dirty="0" err="1" smtClean="0">
                          <a:solidFill>
                            <a:schemeClr val="bg1"/>
                          </a:solidFill>
                        </a:rPr>
                        <a:t>Гилмор</a:t>
                      </a:r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, Ричард Райт, Ник </a:t>
                      </a:r>
                      <a:r>
                        <a:rPr lang="ru-RU" b="1" dirty="0" err="1" smtClean="0">
                          <a:solidFill>
                            <a:schemeClr val="bg1"/>
                          </a:solidFill>
                        </a:rPr>
                        <a:t>Мэйсон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043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ach-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521</TotalTime>
  <Words>680</Words>
  <Application>Microsoft Office PowerPoint</Application>
  <PresentationFormat>Экран (16:9)</PresentationFormat>
  <Paragraphs>91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Source Code Pro</vt:lpstr>
      <vt:lpstr>Amatic SC</vt:lpstr>
      <vt:lpstr>Times New Roman</vt:lpstr>
      <vt:lpstr>Arial</vt:lpstr>
      <vt:lpstr>Wingdings</vt:lpstr>
      <vt:lpstr>beach-day</vt:lpstr>
      <vt:lpstr>ГБПОУ МО «Орехово-Зуевский железнодорожный техникум имени В.И. Бондаренко» </vt:lpstr>
      <vt:lpstr>Музыка в Великобритании</vt:lpstr>
      <vt:lpstr>План</vt:lpstr>
      <vt:lpstr>The Beatles</vt:lpstr>
      <vt:lpstr>История</vt:lpstr>
      <vt:lpstr>Основная информация</vt:lpstr>
      <vt:lpstr>Презентация PowerPoint</vt:lpstr>
      <vt:lpstr>История</vt:lpstr>
      <vt:lpstr>Основная информация</vt:lpstr>
      <vt:lpstr>Презентация PowerPoint</vt:lpstr>
      <vt:lpstr>История</vt:lpstr>
      <vt:lpstr>Основная информация</vt:lpstr>
      <vt:lpstr>The XX</vt:lpstr>
      <vt:lpstr>История</vt:lpstr>
      <vt:lpstr>Основная информация</vt:lpstr>
      <vt:lpstr>Спасибо за внимание!</vt:lpstr>
      <vt:lpstr>Список  использованных источников: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</dc:title>
  <dc:creator>VIKA</dc:creator>
  <cp:lastModifiedBy>Вика</cp:lastModifiedBy>
  <cp:revision>66</cp:revision>
  <dcterms:modified xsi:type="dcterms:W3CDTF">2016-04-07T17:55:00Z</dcterms:modified>
</cp:coreProperties>
</file>